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9252-6A01-4706-A3F3-0D0BF7331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7B44E-1250-4A45-BD41-AB47ED327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C2855-8E31-4D3C-BA08-7EC46165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D9BF5-4609-4DB3-AF98-87F8CAF7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CB98E-7199-4716-B58C-C665E932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5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99993-7F64-4B1B-A2A1-5041B17B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1C006-1F5E-4F39-9F56-3C4AFF333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D5C22-8FAE-4051-B023-4974F8E1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2297A-AE48-4BAF-AE10-1175D3CA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C557A-E076-4506-A4C2-6A549057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4C183F-F5BB-4A42-B721-33A68C1DD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16141-32C8-4360-9FB7-E2488FB0A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DCC99-44BF-43AB-949D-562538A8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B69C1-280C-4697-9A32-F6A79989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92B6B-D9EE-4C67-A897-EEB183CD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4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7E75-9D0C-4E5D-A664-B95F5E77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B698F-9BD9-4270-9549-525E2175E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24E1B-E101-48FA-90C6-F9B117FD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1B470-EE2F-4070-9021-C2CB3B6F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FE8E7-AD8D-464A-A3B7-F169FEEB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5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6D020-8703-4332-A04B-DC7130F03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77462-6E59-4A08-8581-9A4B884DE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6BDC4-9641-4F79-AFA4-7F1D497B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066E6-E25F-470B-A6F1-00EEE853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54755-D159-4288-9AD3-ABBE25CE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8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0D8C4-1D4F-4807-BC8C-3C960B8A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07BA5-9055-4EB9-87BC-FDC61B1C7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26569-0BD9-41B0-9AC2-25FFB2E51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D2AC4-6DB5-4839-AD19-F3410551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4986B-6D24-4D58-9A21-A243D2DD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78E20-759D-4C57-9B1C-F4E21B20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5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E603-136B-4822-BAB6-11B81E530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DDA02-4DAD-4ED0-B10C-14F631DE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FEC2A-26A7-452A-B19A-4D403F2DF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FEBA4-6BDE-4301-8375-13256CAB5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DBB8DB-1E71-4765-826F-2E46ADF28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A636E-9405-4C3A-8483-80E6A55CB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FCD1C5-F228-4F51-8194-A287CDD5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51D54-9B03-4CC0-8DEA-622086D1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7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1A59-0F31-4883-9211-D551EC44B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67686C-006C-4BB2-8F48-F09BAE7E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20EE7-41DD-4E2C-8699-12CF7A66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9E50B-4744-4612-A787-BF2F92E2C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7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63BF5-99F2-445D-BBFD-E4712E75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6D41B-BD0C-4B3B-B6AF-239AD225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3507B-ED15-49A9-84DD-CD6F992F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0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7026-4BA0-445B-8FA3-9292A8FC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7869-0295-4AD1-920E-1ED6EF5A5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48AC7-3322-4278-972F-CEE41D0AA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13474-411A-47B3-A1B7-3CB272B9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0FC35-29E4-47E5-A4B5-A6422DB16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0FD65-E1F3-40BA-9FA9-9F663DFA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4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3B30-BFEB-43BD-8A0A-1364C83DA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EF107F-4F72-4948-BDD4-EF1AFDD37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DBC81-D779-4A7F-8C23-68B71DBAF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0F4D2-BB44-4F82-A1BD-CC59460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030BC-52FD-4534-B757-C0914E0A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98D3C-81D2-43D6-8675-C0FA3772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EE4BF-0A1F-4C34-8AA8-00F7A156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A7912-30CC-4DE0-8A7D-167D8F54E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55A4F-1652-4A8B-9290-F1423079E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5798-EA19-4B12-8854-349B109A0C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150C6-0E0D-4953-96A9-14D1521B6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64D2A-26C2-41EB-98C7-F08424A33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0C2CC-3C27-461C-90A3-00C5863D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1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E72E-B8A5-470D-A18D-A83541E1D1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Spanish Practice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F31FF6-2821-4160-9090-76241C024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Quiz on THURSDAY over Subject pronouns, SER, origin</a:t>
            </a:r>
          </a:p>
        </p:txBody>
      </p:sp>
    </p:spTree>
    <p:extLst>
      <p:ext uri="{BB962C8B-B14F-4D97-AF65-F5344CB8AC3E}">
        <p14:creationId xmlns:p14="http://schemas.microsoft.com/office/powerpoint/2010/main" val="268787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3573C-42A0-4C7B-9BA8-2DD78271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  <a:latin typeface="+mn-lt"/>
              </a:rPr>
              <a:t>With what pronoun would you replace the subject?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E48E9-D813-4D9D-B310-1E04A849B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Sra. Mack es </a:t>
            </a:r>
            <a:r>
              <a:rPr lang="en-US" dirty="0" err="1"/>
              <a:t>cómica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Tú y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 amigos.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Las </a:t>
            </a:r>
            <a:r>
              <a:rPr lang="en-US" dirty="0" err="1"/>
              <a:t>chicas</a:t>
            </a:r>
            <a:r>
              <a:rPr lang="en-US" dirty="0"/>
              <a:t> son </a:t>
            </a:r>
            <a:r>
              <a:rPr lang="en-US" dirty="0" err="1"/>
              <a:t>inteligentes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Tú y </a:t>
            </a:r>
            <a:r>
              <a:rPr lang="en-US" dirty="0" err="1"/>
              <a:t>tú</a:t>
            </a:r>
            <a:r>
              <a:rPr lang="en-US" dirty="0"/>
              <a:t> son de California.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Tú y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/>
              <a:t>sois</a:t>
            </a:r>
            <a:r>
              <a:rPr lang="en-US" dirty="0"/>
              <a:t> de </a:t>
            </a:r>
            <a:r>
              <a:rPr lang="en-US" dirty="0" err="1"/>
              <a:t>España</a:t>
            </a:r>
            <a:r>
              <a:rPr lang="en-US" dirty="0"/>
              <a:t>. (Spain)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Sr. Jansen es </a:t>
            </a:r>
            <a:r>
              <a:rPr lang="en-US" dirty="0" err="1"/>
              <a:t>inteligente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Dagmawi (TO him)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Sra. Montgomery (TO her)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94C8BF-B118-4E30-ACC0-8EB8275F7B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Nosotros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Ellas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Ustedes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Vosotros</a:t>
            </a:r>
            <a:r>
              <a:rPr lang="en-US" dirty="0"/>
              <a:t> / </a:t>
            </a:r>
            <a:r>
              <a:rPr lang="en-US" dirty="0" err="1"/>
              <a:t>Vosotras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Él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Tú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5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3573C-42A0-4C7B-9BA8-2DD78271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  <a:latin typeface="+mn-lt"/>
              </a:rPr>
              <a:t>What SER conjugation would complete the sentence?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E48E9-D813-4D9D-B310-1E04A849B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62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Kevin Hart ____ </a:t>
            </a:r>
            <a:r>
              <a:rPr lang="en-US" dirty="0" err="1"/>
              <a:t>cómico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Nosotros</a:t>
            </a:r>
            <a:r>
              <a:rPr lang="en-US" dirty="0"/>
              <a:t> ____ amigos.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Las </a:t>
            </a:r>
            <a:r>
              <a:rPr lang="en-US" dirty="0" err="1"/>
              <a:t>chicas</a:t>
            </a:r>
            <a:r>
              <a:rPr lang="en-US" dirty="0"/>
              <a:t> ____ de Puerto Rico.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Ustedes</a:t>
            </a:r>
            <a:r>
              <a:rPr lang="en-US" dirty="0"/>
              <a:t> ____ </a:t>
            </a:r>
            <a:r>
              <a:rPr lang="en-US" dirty="0" err="1"/>
              <a:t>responsables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Vosotros</a:t>
            </a:r>
            <a:r>
              <a:rPr lang="en-US" dirty="0"/>
              <a:t> ____ de </a:t>
            </a:r>
            <a:r>
              <a:rPr lang="en-US" dirty="0" err="1"/>
              <a:t>España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 ____ </a:t>
            </a:r>
            <a:r>
              <a:rPr lang="en-US" dirty="0" err="1"/>
              <a:t>profesora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Tú ____ un hombre.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 </a:t>
            </a:r>
            <a:r>
              <a:rPr lang="en-US" dirty="0" err="1"/>
              <a:t>fecha</a:t>
            </a:r>
            <a:r>
              <a:rPr lang="en-US" dirty="0"/>
              <a:t> (date) ____ el 14 de </a:t>
            </a:r>
            <a:r>
              <a:rPr lang="en-US" dirty="0" err="1"/>
              <a:t>octubre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94C8BF-B118-4E30-ACC0-8EB8275F7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4472" y="1839228"/>
            <a:ext cx="4399329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somos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sois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eres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305394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3573C-42A0-4C7B-9BA8-2DD78271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  <a:latin typeface="+mn-lt"/>
              </a:rPr>
              <a:t>What use of SER is being used?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E48E9-D813-4D9D-B310-1E04A849B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62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Kevin Hart es </a:t>
            </a:r>
            <a:r>
              <a:rPr lang="en-US" dirty="0" err="1"/>
              <a:t>cómico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 amigos.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Las </a:t>
            </a:r>
            <a:r>
              <a:rPr lang="en-US" dirty="0" err="1"/>
              <a:t>chicas</a:t>
            </a:r>
            <a:r>
              <a:rPr lang="en-US" dirty="0"/>
              <a:t> son de Puerto Rico.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Ustedes</a:t>
            </a:r>
            <a:r>
              <a:rPr lang="en-US" dirty="0"/>
              <a:t> son </a:t>
            </a:r>
            <a:r>
              <a:rPr lang="en-US" dirty="0" err="1"/>
              <a:t>responsables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Vosotros</a:t>
            </a:r>
            <a:r>
              <a:rPr lang="en-US" dirty="0"/>
              <a:t> </a:t>
            </a:r>
            <a:r>
              <a:rPr lang="en-US" dirty="0" err="1"/>
              <a:t>sois</a:t>
            </a:r>
            <a:r>
              <a:rPr lang="en-US" dirty="0"/>
              <a:t> de </a:t>
            </a:r>
            <a:r>
              <a:rPr lang="en-US" dirty="0" err="1"/>
              <a:t>España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 soy </a:t>
            </a:r>
            <a:r>
              <a:rPr lang="en-US" dirty="0" err="1"/>
              <a:t>profesora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Tú </a:t>
            </a:r>
            <a:r>
              <a:rPr lang="en-US" dirty="0" err="1"/>
              <a:t>eres</a:t>
            </a:r>
            <a:r>
              <a:rPr lang="en-US" dirty="0"/>
              <a:t> un hombre.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 </a:t>
            </a:r>
            <a:r>
              <a:rPr lang="en-US" dirty="0" err="1"/>
              <a:t>fecha</a:t>
            </a:r>
            <a:r>
              <a:rPr lang="en-US" dirty="0"/>
              <a:t> (date) ____ el 14 de </a:t>
            </a:r>
            <a:r>
              <a:rPr lang="en-US" dirty="0" err="1"/>
              <a:t>octubre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94C8BF-B118-4E30-ACC0-8EB8275F7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4472" y="1839228"/>
            <a:ext cx="471461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Description / Characteristic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Relationship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Origin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Description / Characteristic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Origin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Occupation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Description / Characteristic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25217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40B7B-E9A4-431B-96A3-2B8A21AC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highlight>
                  <a:srgbClr val="FFFF00"/>
                </a:highlight>
                <a:latin typeface="+mn-lt"/>
              </a:rPr>
              <a:t>Translate to Spanish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9BA76-9A8A-4974-A6B3-1FEEE9B57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4649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pencil is green (</a:t>
            </a:r>
            <a:r>
              <a:rPr lang="en-US" dirty="0" err="1"/>
              <a:t>verde</a:t>
            </a:r>
            <a:r>
              <a:rPr lang="en-US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are young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dictionaries are big. (</a:t>
            </a:r>
            <a:r>
              <a:rPr lang="en-US" dirty="0" err="1"/>
              <a:t>grandes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boy is from Marietta.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5F826-8160-4784-AFE0-FA5C444D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7970" y="1825625"/>
            <a:ext cx="5025006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 </a:t>
            </a:r>
            <a:r>
              <a:rPr lang="en-US" dirty="0" err="1"/>
              <a:t>lápiz</a:t>
            </a:r>
            <a:r>
              <a:rPr lang="en-US" dirty="0"/>
              <a:t> es </a:t>
            </a:r>
            <a:r>
              <a:rPr lang="en-US" dirty="0" err="1"/>
              <a:t>verde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 </a:t>
            </a:r>
            <a:r>
              <a:rPr lang="en-US" dirty="0" err="1"/>
              <a:t>jóvenes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Los </a:t>
            </a:r>
            <a:r>
              <a:rPr lang="en-US" dirty="0" err="1"/>
              <a:t>diccionarios</a:t>
            </a:r>
            <a:r>
              <a:rPr lang="en-US" dirty="0"/>
              <a:t> son </a:t>
            </a:r>
            <a:r>
              <a:rPr lang="en-US" dirty="0" err="1"/>
              <a:t>grandes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 </a:t>
            </a:r>
            <a:r>
              <a:rPr lang="en-US" dirty="0" err="1"/>
              <a:t>chico</a:t>
            </a:r>
            <a:r>
              <a:rPr lang="en-US" dirty="0"/>
              <a:t> es de Marietta.</a:t>
            </a:r>
          </a:p>
        </p:txBody>
      </p:sp>
    </p:spTree>
    <p:extLst>
      <p:ext uri="{BB962C8B-B14F-4D97-AF65-F5344CB8AC3E}">
        <p14:creationId xmlns:p14="http://schemas.microsoft.com/office/powerpoint/2010/main" val="108865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3465-7CC7-4490-A39F-82378B21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highlight>
                  <a:srgbClr val="FFFF00"/>
                </a:highlight>
                <a:latin typeface="+mn-lt"/>
              </a:rPr>
              <a:t>Respond in Spanish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27F24-27F8-4BEC-BC6E-8CFE392059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¿De 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¿De </a:t>
            </a:r>
            <a:r>
              <a:rPr lang="en-US" dirty="0" err="1"/>
              <a:t>dónde</a:t>
            </a:r>
            <a:r>
              <a:rPr lang="en-US" dirty="0"/>
              <a:t> es Sra. Mack?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A7F3C-3744-43D1-B3FF-F93B9ED4FE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 soy de ___________.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Ella es de Nueva York.</a:t>
            </a:r>
          </a:p>
        </p:txBody>
      </p:sp>
    </p:spTree>
    <p:extLst>
      <p:ext uri="{BB962C8B-B14F-4D97-AF65-F5344CB8AC3E}">
        <p14:creationId xmlns:p14="http://schemas.microsoft.com/office/powerpoint/2010/main" val="329019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288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Spanish Practice Session</vt:lpstr>
      <vt:lpstr>With what pronoun would you replace the subject?</vt:lpstr>
      <vt:lpstr>What SER conjugation would complete the sentence?</vt:lpstr>
      <vt:lpstr>What use of SER is being used?</vt:lpstr>
      <vt:lpstr>Translate to Spanish</vt:lpstr>
      <vt:lpstr>Respond in Spanish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Practice Session</dc:title>
  <dc:creator>Megan Mack</dc:creator>
  <cp:lastModifiedBy>Megan Mack</cp:lastModifiedBy>
  <cp:revision>4</cp:revision>
  <dcterms:created xsi:type="dcterms:W3CDTF">2020-10-14T14:30:04Z</dcterms:created>
  <dcterms:modified xsi:type="dcterms:W3CDTF">2020-10-14T14:56:32Z</dcterms:modified>
</cp:coreProperties>
</file>